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568" r:id="rId2"/>
    <p:sldId id="676" r:id="rId3"/>
    <p:sldId id="672" r:id="rId4"/>
    <p:sldId id="671" r:id="rId5"/>
    <p:sldId id="674" r:id="rId6"/>
    <p:sldId id="613" r:id="rId7"/>
    <p:sldId id="624" r:id="rId8"/>
    <p:sldId id="636" r:id="rId9"/>
    <p:sldId id="639" r:id="rId10"/>
    <p:sldId id="628" r:id="rId11"/>
    <p:sldId id="637" r:id="rId12"/>
    <p:sldId id="678" r:id="rId13"/>
    <p:sldId id="677" r:id="rId14"/>
    <p:sldId id="63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800" b="1" kern="1200">
        <a:solidFill>
          <a:srgbClr val="FFFFCC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FFFF99"/>
    <a:srgbClr val="CC3300"/>
    <a:srgbClr val="3333CC"/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200" b="0">
                <a:solidFill>
                  <a:srgbClr val="FFFF00"/>
                </a:solidFill>
                <a:effectLst/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83FAF44E-8DBD-054B-A1DD-9146C4F4EB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419049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270C8D9-38FF-854F-B41F-7DF3CC297498}" type="slidenum">
              <a:rPr lang="sv-SE" sz="1200" b="0">
                <a:solidFill>
                  <a:srgbClr val="FFFF00"/>
                </a:solidFill>
              </a:rPr>
              <a:pPr/>
              <a:t>11</a:t>
            </a:fld>
            <a:endParaRPr lang="sv-SE" sz="12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95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270C8D9-38FF-854F-B41F-7DF3CC297498}" type="slidenum">
              <a:rPr lang="sv-SE" sz="1200" b="0">
                <a:solidFill>
                  <a:srgbClr val="FFFF00"/>
                </a:solidFill>
              </a:rPr>
              <a:pPr/>
              <a:t>12</a:t>
            </a:fld>
            <a:endParaRPr lang="sv-SE" sz="12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9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270C8D9-38FF-854F-B41F-7DF3CC297498}" type="slidenum">
              <a:rPr lang="sv-SE" sz="1200" b="0">
                <a:solidFill>
                  <a:srgbClr val="FFFF00"/>
                </a:solidFill>
              </a:rPr>
              <a:pPr/>
              <a:t>13</a:t>
            </a:fld>
            <a:endParaRPr lang="sv-SE" sz="12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95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AF44E-8DBD-054B-A1DD-9146C4F4EBC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right-yellow-M-black-bkg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00C"/>
              </a:clrFrom>
              <a:clrTo>
                <a:srgbClr val="0100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613" y="5943600"/>
            <a:ext cx="1028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1974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47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91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08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705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81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07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1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27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963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92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13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87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14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477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19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2" descr="bright-yellow-M-black-bkgd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1000C"/>
              </a:clrFrom>
              <a:clrTo>
                <a:srgbClr val="0100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8613" y="5943600"/>
            <a:ext cx="1028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  <p:sldLayoutId id="2147484623" r:id="rId13"/>
    <p:sldLayoutId id="2147484624" r:id="rId14"/>
    <p:sldLayoutId id="214748462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640"/>
            <a:ext cx="7772400" cy="634233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M</a:t>
            </a:r>
            <a:r>
              <a:rPr lang="en-US" sz="5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ichigan recognition and rewards</a:t>
            </a: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4000" b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4000" b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/>
            </a:r>
            <a:br>
              <a:rPr lang="sv-SE" sz="40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r>
              <a:rPr lang="en-US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  <a:t>Wojciech Ćwikiel MD</a:t>
            </a:r>
            <a:br>
              <a:rPr lang="en-US" sz="2400" b="1" dirty="0" smtClean="0">
                <a:solidFill>
                  <a:srgbClr val="FFFFCC"/>
                </a:solidFill>
                <a:latin typeface="Calibri"/>
                <a:ea typeface="+mj-ea"/>
                <a:cs typeface="Calibri"/>
              </a:rPr>
            </a:br>
            <a:endParaRPr lang="en-US" sz="2400" b="1" dirty="0" smtClean="0">
              <a:solidFill>
                <a:srgbClr val="FFFFCC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2667000" y="4953000"/>
            <a:ext cx="9144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8203" y="0"/>
            <a:ext cx="506688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pl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59294"/>
            <a:ext cx="8424937" cy="6438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itTEXA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9123"/>
            <a:ext cx="5406868" cy="69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81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ineraryPittsburgh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813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icture 12" descr="57437183.png"/>
          <p:cNvSpPr>
            <a:spLocks noChangeAspect="1"/>
          </p:cNvSpPr>
          <p:nvPr/>
        </p:nvSpPr>
        <p:spPr bwMode="auto">
          <a:xfrm>
            <a:off x="2967038" y="6092825"/>
            <a:ext cx="506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Lightning Bolt 18"/>
          <p:cNvSpPr>
            <a:spLocks noChangeArrowheads="1"/>
          </p:cNvSpPr>
          <p:nvPr/>
        </p:nvSpPr>
        <p:spPr bwMode="auto">
          <a:xfrm>
            <a:off x="2697163" y="5410200"/>
            <a:ext cx="823912" cy="822325"/>
          </a:xfrm>
          <a:prstGeom prst="lightningBol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395536" y="764704"/>
            <a:ext cx="835292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rPr>
              <a:t>Thank you</a:t>
            </a:r>
            <a:endParaRPr lang="en-US" sz="96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3923928" y="3933056"/>
            <a:ext cx="1080120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Wingdings" panose="05000000000000000000" pitchFamily="2" charset="2"/>
              </a:rPr>
              <a:t></a:t>
            </a:r>
            <a:endParaRPr lang="en-US" sz="9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altLang="en-US"/>
          </a:p>
        </p:txBody>
      </p:sp>
      <p:pic>
        <p:nvPicPr>
          <p:cNvPr id="2" name="Picture 1" descr="AA01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39" t="3268" r="5020" b="24836"/>
          <a:stretch/>
        </p:blipFill>
        <p:spPr>
          <a:xfrm>
            <a:off x="1449896" y="0"/>
            <a:ext cx="6146440" cy="68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23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altLang="en-US"/>
          </a:p>
        </p:txBody>
      </p:sp>
      <p:pic>
        <p:nvPicPr>
          <p:cNvPr id="3" name="Picture 2" descr="AA0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1" t="3704" r="9283" b="13507"/>
          <a:stretch/>
        </p:blipFill>
        <p:spPr>
          <a:xfrm>
            <a:off x="0" y="1664"/>
            <a:ext cx="4572000" cy="6204856"/>
          </a:xfrm>
          <a:prstGeom prst="rect">
            <a:avLst/>
          </a:prstGeom>
        </p:spPr>
      </p:pic>
      <p:pic>
        <p:nvPicPr>
          <p:cNvPr id="4" name="Picture 3" descr="AA02a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1" t="6317" r="10354" b="30066"/>
          <a:stretch/>
        </p:blipFill>
        <p:spPr>
          <a:xfrm>
            <a:off x="4656817" y="1789700"/>
            <a:ext cx="4487183" cy="50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86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altLang="en-US"/>
          </a:p>
        </p:txBody>
      </p:sp>
      <p:pic>
        <p:nvPicPr>
          <p:cNvPr id="3" name="Picture 2" descr="AA03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5" t="3268" r="2495" b="17865"/>
          <a:stretch/>
        </p:blipFill>
        <p:spPr>
          <a:xfrm>
            <a:off x="28018" y="-1"/>
            <a:ext cx="4832013" cy="5606373"/>
          </a:xfrm>
          <a:prstGeom prst="rect">
            <a:avLst/>
          </a:prstGeom>
        </p:spPr>
      </p:pic>
      <p:pic>
        <p:nvPicPr>
          <p:cNvPr id="4" name="Picture 3" descr="AA03a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8" t="4575" r="7675" b="63617"/>
          <a:stretch/>
        </p:blipFill>
        <p:spPr>
          <a:xfrm>
            <a:off x="4644008" y="4437112"/>
            <a:ext cx="4392488" cy="23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86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-536575" y="6350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CC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-"/>
            </a:pPr>
            <a:endParaRPr lang="en-US" altLang="en-US"/>
          </a:p>
        </p:txBody>
      </p:sp>
      <p:pic>
        <p:nvPicPr>
          <p:cNvPr id="3" name="Picture 2" descr="AA0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" t="2613" b="36166"/>
          <a:stretch/>
        </p:blipFill>
        <p:spPr>
          <a:xfrm>
            <a:off x="1115616" y="188640"/>
            <a:ext cx="712196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35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0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8" t="3268" r="7367" b="18954"/>
          <a:stretch/>
        </p:blipFill>
        <p:spPr>
          <a:xfrm>
            <a:off x="2051720" y="13701"/>
            <a:ext cx="5400600" cy="66254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0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" t="2179" r="2191" b="12854"/>
          <a:stretch/>
        </p:blipFill>
        <p:spPr>
          <a:xfrm>
            <a:off x="1691680" y="25944"/>
            <a:ext cx="5544616" cy="67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w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9118" y="0"/>
            <a:ext cx="314435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i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90" t="2614" r="890"/>
          <a:stretch/>
        </p:blipFill>
        <p:spPr>
          <a:xfrm>
            <a:off x="323528" y="179294"/>
            <a:ext cx="8391091" cy="66787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FFCC00"/>
      </a:accent1>
      <a:accent2>
        <a:srgbClr val="85B3E1"/>
      </a:accent2>
      <a:accent3>
        <a:srgbClr val="AAAACA"/>
      </a:accent3>
      <a:accent4>
        <a:srgbClr val="DADADA"/>
      </a:accent4>
      <a:accent5>
        <a:srgbClr val="FFE2AA"/>
      </a:accent5>
      <a:accent6>
        <a:srgbClr val="78A2CC"/>
      </a:accent6>
      <a:hlink>
        <a:srgbClr val="FFFF00"/>
      </a:hlink>
      <a:folHlink>
        <a:srgbClr val="99CCF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-"/>
          <a:tabLst/>
          <a:defRPr kumimoji="0" lang="en-US" sz="2800" b="1" i="0" u="none" strike="noStrike" cap="none" normalizeH="0" baseline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13415</TotalTime>
  <Words>21</Words>
  <Application>Microsoft Office PowerPoint</Application>
  <PresentationFormat>On-screen Show (4:3)</PresentationFormat>
  <Paragraphs>17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Michigan recognition and rewards     Wojciech Ćwikiel MD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University of Michigan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Teaching File</dc:title>
  <dc:creator>Common Clinical Image</dc:creator>
  <cp:lastModifiedBy>Wojtek</cp:lastModifiedBy>
  <cp:revision>341</cp:revision>
  <dcterms:created xsi:type="dcterms:W3CDTF">2002-09-23T14:00:00Z</dcterms:created>
  <dcterms:modified xsi:type="dcterms:W3CDTF">2019-05-31T07:53:47Z</dcterms:modified>
</cp:coreProperties>
</file>