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D9CF-09F3-4DAF-81BF-74D60EEC11B0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D28AD-22EF-4272-A20B-4A754E967A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28AD-22EF-4272-A20B-4A754E967AB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7982D-D56F-41AE-9449-617645E1EEAF}" type="datetimeFigureOut">
              <a:rPr lang="en-US" smtClean="0"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2FEE21-747D-4017-B4C9-BB98FED5D3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Valencia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542925"/>
            <a:ext cx="9144000" cy="577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3863"/>
            <a:ext cx="9144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6563"/>
            <a:ext cx="9144000" cy="59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9738"/>
            <a:ext cx="9144000" cy="59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6563"/>
            <a:ext cx="9144000" cy="59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7800"/>
            <a:ext cx="9144000" cy="65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5925"/>
            <a:ext cx="9144000" cy="602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01625"/>
            <a:ext cx="9144000" cy="6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34988"/>
            <a:ext cx="9144000" cy="578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6063"/>
            <a:ext cx="9144000" cy="6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84188"/>
            <a:ext cx="9144000" cy="58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0688"/>
            <a:ext cx="9144000" cy="60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55625"/>
            <a:ext cx="9144000" cy="57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6875"/>
            <a:ext cx="9144000" cy="60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Valenc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1</Words>
  <Application>Microsoft Office PowerPoint</Application>
  <PresentationFormat>On-screen Show (4:3)</PresentationFormat>
  <Paragraphs>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Wojtek</dc:creator>
  <cp:lastModifiedBy>Wojtek</cp:lastModifiedBy>
  <cp:revision>1</cp:revision>
  <dcterms:created xsi:type="dcterms:W3CDTF">2010-10-13T00:41:03Z</dcterms:created>
  <dcterms:modified xsi:type="dcterms:W3CDTF">2010-10-13T00:45:57Z</dcterms:modified>
</cp:coreProperties>
</file>